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6" r:id="rId5"/>
    <p:sldId id="265" r:id="rId6"/>
    <p:sldId id="258" r:id="rId7"/>
    <p:sldId id="268" r:id="rId8"/>
    <p:sldId id="261" r:id="rId9"/>
    <p:sldId id="262" r:id="rId10"/>
    <p:sldId id="264" r:id="rId11"/>
    <p:sldId id="270" r:id="rId12"/>
    <p:sldId id="267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2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D4A56-B421-A74A-B6FE-B251E457CDD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9C52-A7E6-A24E-BF52-AF53FA1F3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get a Dean’s Excuse and faculty</a:t>
            </a:r>
            <a:r>
              <a:rPr lang="en-US" baseline="0" dirty="0" smtClean="0"/>
              <a:t> members have always been helpful.</a:t>
            </a:r>
          </a:p>
          <a:p>
            <a:r>
              <a:rPr lang="en-US" baseline="0" dirty="0" smtClean="0"/>
              <a:t>A couple of days before departure we’ll go over all </a:t>
            </a:r>
            <a:r>
              <a:rPr lang="en-US" baseline="0" smtClean="0"/>
              <a:t>the logistical details.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9C52-A7E6-A24E-BF52-AF53FA1F3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3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and Kathleen Dowd</a:t>
            </a:r>
            <a:r>
              <a:rPr lang="en-US" baseline="0" dirty="0" smtClean="0"/>
              <a:t> run the workshops.  Usually one for oral presentations and one for posters.  That will be in mid-March.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9C52-A7E6-A24E-BF52-AF53FA1F3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0A89-36D2-964E-98D0-D0896873848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C921-717D-3047-B8D8-FD9AB04D1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4H_KqceRA#action=shar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mrickc@Lafayet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kennesaw-ga.gov/things-to-d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lafayette.edu/undergraduate-research/national-conference-on-undergraduate-resear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153400" cy="1523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Opportunities for Professional Development:</a:t>
            </a:r>
            <a:br>
              <a:rPr lang="en-US" sz="28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National Council for Undergraduate Research (NCUR) 2019</a:t>
            </a:r>
            <a:endParaRPr lang="en-US" sz="28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36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0700" y="5638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Location: </a:t>
            </a:r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Kennesaw State University</a:t>
            </a:r>
            <a:endParaRPr lang="en-US" sz="2000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Kennesaw,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Lucida Bright"/>
              </a:rPr>
              <a:t>If your proposal is accepted</a:t>
            </a:r>
            <a:endParaRPr lang="en-US" b="1" dirty="0"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0000"/>
                </a:solidFill>
                <a:latin typeface="+mj-lt"/>
                <a:cs typeface="Lucida Bright"/>
              </a:rPr>
              <a:t>Acceptance by NCUR is a commitment that you will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Lucida Bright"/>
              </a:rPr>
              <a:t>attend or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Lucida Bright"/>
              </a:rPr>
              <a:t>you will be asked to reimburse the college for all expenses that were paid on your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Lucida Bright"/>
              </a:rPr>
              <a:t>behalf. </a:t>
            </a:r>
            <a:endParaRPr lang="en-US" sz="2000" i="1" dirty="0" smtClean="0">
              <a:solidFill>
                <a:srgbClr val="FF0000"/>
              </a:solidFill>
              <a:latin typeface="+mj-lt"/>
              <a:cs typeface="Lucida Bright"/>
            </a:endParaRPr>
          </a:p>
          <a:p>
            <a:pPr marL="0" indent="0" algn="ctr">
              <a:buNone/>
            </a:pPr>
            <a:endParaRPr lang="en-US" sz="2000" dirty="0" smtClean="0">
              <a:latin typeface="+mj-lt"/>
              <a:cs typeface="Lucida Bright"/>
            </a:endParaRPr>
          </a:p>
          <a:p>
            <a:r>
              <a:rPr lang="en-US" sz="2000" dirty="0" smtClean="0">
                <a:latin typeface="+mj-lt"/>
                <a:cs typeface="Lucida Bright"/>
              </a:rPr>
              <a:t>Travel and lodging costs will be covered by the Office of the Provost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Lucida Bright"/>
            </a:endParaRPr>
          </a:p>
          <a:p>
            <a:r>
              <a:rPr lang="en-US" sz="2000" dirty="0" smtClean="0">
                <a:latin typeface="+mj-lt"/>
                <a:cs typeface="Lucida Bright"/>
              </a:rPr>
              <a:t>Registration and meals not covered by the conference registration (up to $15 per meal, 2-3 meals anticipated) will be covered by the relevant department or program</a:t>
            </a:r>
          </a:p>
          <a:p>
            <a:pPr>
              <a:buNone/>
            </a:pPr>
            <a:endParaRPr lang="en-US" sz="2000" dirty="0">
              <a:latin typeface="+mj-lt"/>
              <a:cs typeface="Lucida Bright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Lucida Bright"/>
              </a:rPr>
              <a:t>	</a:t>
            </a:r>
            <a:r>
              <a:rPr lang="en-US" sz="2000" dirty="0" smtClean="0">
                <a:latin typeface="+mj-lt"/>
                <a:cs typeface="Lucida Bright"/>
              </a:rPr>
              <a:t>(</a:t>
            </a:r>
            <a:r>
              <a:rPr lang="en-US" sz="2000" dirty="0"/>
              <a:t>please </a:t>
            </a:r>
            <a:r>
              <a:rPr lang="en-US" sz="2000" dirty="0" smtClean="0"/>
              <a:t>inform your department </a:t>
            </a:r>
            <a:r>
              <a:rPr lang="en-US" sz="2000" dirty="0"/>
              <a:t>head or program chair </a:t>
            </a:r>
            <a:r>
              <a:rPr lang="en-US" sz="2000" dirty="0" smtClean="0"/>
              <a:t>of your participation in NCUR</a:t>
            </a:r>
            <a:r>
              <a:rPr lang="en-US" sz="2000" dirty="0" smtClean="0">
                <a:latin typeface="+mj-lt"/>
                <a:cs typeface="Lucida Bright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+mj-lt"/>
              <a:cs typeface="Lucida Br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Student Research Poster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students who submit their applications to </a:t>
            </a:r>
            <a:r>
              <a:rPr lang="en-US" dirty="0" smtClean="0"/>
              <a:t>ARC (whether or not you present at NCUR) </a:t>
            </a:r>
            <a:r>
              <a:rPr lang="en-US" dirty="0" smtClean="0"/>
              <a:t>are committed to present at the Spring Poster Session held on campus in April (typically one week following the conference).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Please stay tuned for details regarding the Spring Poster Session.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cs typeface="Lucida Bright"/>
              </a:rPr>
              <a:t>FAQ</a:t>
            </a:r>
            <a:endParaRPr lang="en-US" b="1" dirty="0"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Can I submit more than one abstract?</a:t>
            </a:r>
          </a:p>
          <a:p>
            <a:pPr marL="0" indent="0">
              <a:buNone/>
            </a:pPr>
            <a:r>
              <a:rPr lang="en-US" sz="1800" dirty="0" smtClean="0"/>
              <a:t>Yes, two </a:t>
            </a:r>
            <a:r>
              <a:rPr lang="en-US" sz="1800" dirty="0"/>
              <a:t>abstracts per primary author are permitted.  There is no limit on the number of abstracts submitted per </a:t>
            </a:r>
            <a:r>
              <a:rPr lang="en-US" sz="1800" dirty="0" smtClean="0"/>
              <a:t>co-author.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What is the most typical format of presentation at the conference?</a:t>
            </a:r>
          </a:p>
          <a:p>
            <a:pPr marL="0" indent="0">
              <a:buNone/>
            </a:pPr>
            <a:r>
              <a:rPr lang="en-US" sz="1800" dirty="0" smtClean="0"/>
              <a:t>The most common formats are oral and poster </a:t>
            </a:r>
            <a:r>
              <a:rPr lang="en-US" sz="1800" dirty="0"/>
              <a:t>presentations (50/50) 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Will </a:t>
            </a:r>
            <a:r>
              <a:rPr lang="en-US" sz="1800" dirty="0">
                <a:solidFill>
                  <a:srgbClr val="FF0000"/>
                </a:solidFill>
              </a:rPr>
              <a:t>I be excused from my classes?</a:t>
            </a:r>
          </a:p>
          <a:p>
            <a:pPr marL="0" indent="0">
              <a:buNone/>
            </a:pPr>
            <a:r>
              <a:rPr lang="en-US" sz="1800" dirty="0" smtClean="0"/>
              <a:t>Yes, participation in NCUR is excused by the Dean.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Can </a:t>
            </a:r>
            <a:r>
              <a:rPr lang="en-US" sz="1800" dirty="0">
                <a:solidFill>
                  <a:srgbClr val="FF0000"/>
                </a:solidFill>
              </a:rPr>
              <a:t>I submit my abstract for approval if my research advisor is not associated with Lafayette College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Yes.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What </a:t>
            </a:r>
            <a:r>
              <a:rPr lang="en-US" sz="1800" dirty="0">
                <a:solidFill>
                  <a:srgbClr val="FF0000"/>
                </a:solidFill>
              </a:rPr>
              <a:t>about if I won’t have my research completed by the time I need to submit it to the conference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This is often the case.  You need to have a sensible understanding of the risk.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64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Lucida Bright"/>
              </a:rPr>
              <a:t>What’s Next?</a:t>
            </a:r>
            <a:endParaRPr lang="en-US" b="1" dirty="0"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3100" dirty="0" smtClean="0"/>
              <a:t>Title!  Abstract!! Benefit!!!</a:t>
            </a:r>
          </a:p>
          <a:p>
            <a:pPr algn="ctr">
              <a:buNone/>
            </a:pPr>
            <a:r>
              <a:rPr lang="en-US" sz="3100" dirty="0" smtClean="0"/>
              <a:t>	and your project mentor’s endorsement</a:t>
            </a:r>
          </a:p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3100" dirty="0" smtClean="0"/>
              <a:t>	</a:t>
            </a:r>
            <a:r>
              <a:rPr lang="en-US" sz="3100" dirty="0" smtClean="0">
                <a:solidFill>
                  <a:srgbClr val="FF6600"/>
                </a:solidFill>
              </a:rPr>
              <a:t>All submitted to Lafayette ARC by October 22, 2018</a:t>
            </a:r>
          </a:p>
          <a:p>
            <a:pPr algn="ctr">
              <a:buNone/>
            </a:pPr>
            <a:r>
              <a:rPr lang="en-US" sz="3100" dirty="0" smtClean="0">
                <a:solidFill>
                  <a:srgbClr val="FF6600"/>
                </a:solidFill>
              </a:rPr>
              <a:t>Notification is week of November 12, 2018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6999103" y="5486400"/>
            <a:ext cx="100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© UFS, inc.</a:t>
            </a:r>
            <a:endParaRPr lang="en-US" sz="1200" dirty="0"/>
          </a:p>
        </p:txBody>
      </p:sp>
      <p:pic>
        <p:nvPicPr>
          <p:cNvPr id="6" name="Picture 5" descr="PeanutsResearc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6" y="3886200"/>
            <a:ext cx="7619354" cy="165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18"/>
            <a:ext cx="8229600" cy="1143000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Questions?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Please contact Ms. Chelsea Emrick (</a:t>
            </a:r>
            <a:r>
              <a:rPr lang="en-US" dirty="0" smtClean="0">
                <a:hlinkClick r:id="rId2"/>
              </a:rPr>
              <a:t>emrickc@lafayette.edu</a:t>
            </a:r>
            <a:r>
              <a:rPr lang="en-US" dirty="0" smtClean="0"/>
              <a:t>) if you have questions about participation in NCUR 2019.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cs typeface="Lucida Bright"/>
              </a:rPr>
              <a:t>National Conference on Undergraduate Research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NCUR began in 1987 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  <a:r>
              <a:rPr lang="en-US" sz="2400" dirty="0" smtClean="0"/>
              <a:t>(Lafayette sent four students that year)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In 2019, the conference is at Kennesaw State University, Kennesaw, GA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April 11-13 (Thursday-Saturday)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There will be 3,500+ attending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Lucida Bright"/>
              </a:rPr>
              <a:t>Types of Presentations</a:t>
            </a:r>
            <a:endParaRPr lang="en-US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NCUR welcomes presentations from Humanities, Social Science, Natural Science, and Engineering, as well as interdisciplinary programs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formats for presentations range from posters, talks, performances, and visual media.</a:t>
            </a:r>
          </a:p>
          <a:p>
            <a:endParaRPr lang="en-US" dirty="0"/>
          </a:p>
        </p:txBody>
      </p:sp>
      <p:pic>
        <p:nvPicPr>
          <p:cNvPr id="6" name="Picture 5" descr="photo 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700" y="3532144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hoto 4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2144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Conference Program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Plenary speakers (writers and poets, scientists) and exhibitions.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Swag, t-shirts,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And thousands of student talks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41242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80" y="2641242"/>
            <a:ext cx="3962400" cy="243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838839"/>
            <a:ext cx="20955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is time for fun.</a:t>
            </a:r>
            <a:endParaRPr lang="en-US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1944" y="5332776"/>
            <a:ext cx="3732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2"/>
              </a:rPr>
              <a:t>Things to do in Kennesaw, Georgia!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33" y="2411039"/>
            <a:ext cx="3148027" cy="209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" y="2548388"/>
            <a:ext cx="3098442" cy="182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b="-289"/>
          <a:stretch/>
        </p:blipFill>
        <p:spPr>
          <a:xfrm>
            <a:off x="2928588" y="2258490"/>
            <a:ext cx="3158825" cy="250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Lucida Bright"/>
              </a:rPr>
              <a:t>Lafayette has a long history with NCUR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Year-after-year we send around twenty students</a:t>
            </a:r>
          </a:p>
          <a:p>
            <a:pPr marL="0" indent="0" algn="ctr">
              <a:buNone/>
            </a:pPr>
            <a:r>
              <a:rPr lang="en-US" sz="2400" dirty="0" smtClean="0"/>
              <a:t>Typically 40+ students apply for funding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Make the case!</a:t>
            </a:r>
          </a:p>
          <a:p>
            <a:pPr algn="ctr"/>
            <a:endParaRPr lang="en-US" sz="2400" dirty="0"/>
          </a:p>
        </p:txBody>
      </p:sp>
      <p:pic>
        <p:nvPicPr>
          <p:cNvPr id="5" name="Picture 4" descr="Pocius-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57" y="3505200"/>
            <a:ext cx="498514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49" y="2916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Two-Step Application Process</a:t>
            </a:r>
            <a:endParaRPr lang="en-US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Lafayette (internal) process</a:t>
            </a:r>
          </a:p>
          <a:p>
            <a:pPr lvl="1"/>
            <a:r>
              <a:rPr lang="en-US" dirty="0" smtClean="0"/>
              <a:t>All submissions are reviewed by Lafayette’s Academic Review Committee</a:t>
            </a:r>
          </a:p>
          <a:p>
            <a:pPr lvl="1"/>
            <a:r>
              <a:rPr lang="en-US" dirty="0" smtClean="0"/>
              <a:t>Those approved move to next step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NCUR (external) process</a:t>
            </a:r>
          </a:p>
          <a:p>
            <a:pPr lvl="1"/>
            <a:r>
              <a:rPr lang="en-US" dirty="0" smtClean="0"/>
              <a:t>Approved applications must be submitted directly to NCUR by the student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Lucida Bright"/>
              </a:rPr>
              <a:t>The Lafayette Process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>
                <a:latin typeface="+mj-lt"/>
                <a:cs typeface="Lucida Bright"/>
              </a:rPr>
              <a:t>A</a:t>
            </a:r>
            <a:r>
              <a:rPr lang="en-US" sz="2800" dirty="0" smtClean="0">
                <a:latin typeface="+mj-lt"/>
                <a:cs typeface="Lucida Bright"/>
              </a:rPr>
              <a:t>pply to the Academic Research Committee (ARC)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Lucida Bright"/>
              </a:rPr>
              <a:t>Deadline: October 22, 2018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0000"/>
              </a:solidFill>
              <a:latin typeface="+mj-lt"/>
              <a:cs typeface="Lucida Bright"/>
            </a:endParaRPr>
          </a:p>
          <a:p>
            <a:pPr lvl="1"/>
            <a:r>
              <a:rPr lang="en-US" sz="2200" dirty="0" smtClean="0">
                <a:latin typeface="+mj-lt"/>
                <a:cs typeface="Lucida Bright"/>
              </a:rPr>
              <a:t>“How will you benefit from presenting your work at NCUR?”</a:t>
            </a:r>
          </a:p>
          <a:p>
            <a:pPr lvl="1"/>
            <a:r>
              <a:rPr lang="en-US" sz="2200" dirty="0" smtClean="0">
                <a:latin typeface="+mj-lt"/>
                <a:cs typeface="Lucida Bright"/>
              </a:rPr>
              <a:t>Title</a:t>
            </a:r>
          </a:p>
          <a:p>
            <a:pPr lvl="1"/>
            <a:r>
              <a:rPr lang="en-US" sz="2200" dirty="0" smtClean="0">
                <a:latin typeface="+mj-lt"/>
                <a:cs typeface="Lucida Bright"/>
              </a:rPr>
              <a:t>Abstract (300 words)</a:t>
            </a:r>
          </a:p>
          <a:p>
            <a:pPr lvl="1"/>
            <a:r>
              <a:rPr lang="en-US" sz="2200" dirty="0" smtClean="0">
                <a:latin typeface="+mj-lt"/>
                <a:cs typeface="Lucida Bright"/>
              </a:rPr>
              <a:t>Your adviser ALSO needs to complete a separate Qualtrics form by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Lucida Bright"/>
              </a:rPr>
              <a:t>October 22, 2018</a:t>
            </a:r>
            <a:r>
              <a:rPr lang="en-US" sz="2200" dirty="0" smtClean="0">
                <a:latin typeface="+mj-lt"/>
                <a:cs typeface="Lucida Bright"/>
              </a:rPr>
              <a:t>: Letter of support.   </a:t>
            </a:r>
          </a:p>
          <a:p>
            <a:pPr marL="0" indent="0">
              <a:buNone/>
            </a:pPr>
            <a:endParaRPr lang="en-US" sz="2800" dirty="0" smtClean="0">
              <a:latin typeface="+mj-lt"/>
              <a:cs typeface="Lucida Bright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+mj-lt"/>
                <a:cs typeface="Lucida Bright"/>
              </a:rPr>
              <a:t>Notification of ARC’s decision: week of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Lucida Bright"/>
              </a:rPr>
              <a:t>November 12, 2018 </a:t>
            </a:r>
            <a:r>
              <a:rPr lang="en-US" sz="2800" dirty="0" smtClean="0">
                <a:latin typeface="+mj-lt"/>
                <a:cs typeface="Lucida Bright"/>
              </a:rPr>
              <a:t>by email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Lucida Bright"/>
              </a:rPr>
              <a:t> </a:t>
            </a:r>
            <a:r>
              <a:rPr lang="en-US" sz="2200" dirty="0" smtClean="0">
                <a:latin typeface="+mj-lt"/>
                <a:cs typeface="Lucida Bright"/>
              </a:rPr>
              <a:t>ARC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Lucida Bright"/>
              </a:rPr>
              <a:t> </a:t>
            </a:r>
            <a:r>
              <a:rPr lang="en-US" sz="2200" dirty="0" smtClean="0">
                <a:latin typeface="+mj-lt"/>
                <a:cs typeface="Lucida Bright"/>
              </a:rPr>
              <a:t>plans to make select applications from up to 20 students.</a:t>
            </a:r>
          </a:p>
          <a:p>
            <a:pPr>
              <a:buNone/>
            </a:pPr>
            <a:r>
              <a:rPr lang="en-US" sz="2200" dirty="0" smtClean="0">
                <a:latin typeface="Lucida Bright"/>
                <a:cs typeface="Lucida Bright"/>
              </a:rPr>
              <a:t>	</a:t>
            </a:r>
            <a:endParaRPr lang="en-US" sz="2200" dirty="0">
              <a:latin typeface="Lucida Bright"/>
              <a:cs typeface="Lucida Br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Lucida Bright"/>
              </a:rPr>
              <a:t>The Rest of the Process</a:t>
            </a:r>
            <a:endParaRPr lang="en-US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Lucida Br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733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If your application is selected by the ARC, you must individually submit your abstract to NCUR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NCUR </a:t>
            </a:r>
            <a:r>
              <a:rPr lang="en-US" sz="2800" dirty="0"/>
              <a:t>s</a:t>
            </a:r>
            <a:r>
              <a:rPr lang="en-US" sz="2800" dirty="0" smtClean="0"/>
              <a:t>ubmission deadline is </a:t>
            </a:r>
            <a:r>
              <a:rPr lang="en-US" sz="2800" dirty="0" smtClean="0">
                <a:solidFill>
                  <a:srgbClr val="FF0000"/>
                </a:solidFill>
              </a:rPr>
              <a:t>December 2, 2018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Decisions from NCUR about your application will begin around </a:t>
            </a:r>
            <a:r>
              <a:rPr lang="en-US" sz="2900" dirty="0" smtClean="0"/>
              <a:t>January 28, 2019 </a:t>
            </a:r>
            <a:r>
              <a:rPr lang="en-US" sz="2900" dirty="0"/>
              <a:t>and continue through mid February.</a:t>
            </a:r>
            <a:endParaRPr lang="en-US" sz="2900" dirty="0" smtClean="0"/>
          </a:p>
          <a:p>
            <a:pPr marL="0" indent="0" algn="ctr">
              <a:buNone/>
            </a:pPr>
            <a:endParaRPr lang="en-US" sz="2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Travel</a:t>
            </a:r>
          </a:p>
          <a:p>
            <a:pPr marL="0" indent="0" algn="ctr">
              <a:buNone/>
            </a:pPr>
            <a:endParaRPr lang="en-US" sz="2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Departure is April 10 and return is April 13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This information is available on our NCUR webpage: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638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academics.lafayette.edu</a:t>
            </a:r>
            <a:r>
              <a:rPr lang="en-US" dirty="0">
                <a:hlinkClick r:id="rId3"/>
              </a:rPr>
              <a:t>/undergraduate-research/national-conference-on-undergraduate-research/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547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Lucida Bright</vt:lpstr>
      <vt:lpstr>Lucida Sans Unicode</vt:lpstr>
      <vt:lpstr>Office Theme</vt:lpstr>
      <vt:lpstr> Opportunities for Professional Development: National Council for Undergraduate Research (NCUR) 2019</vt:lpstr>
      <vt:lpstr>National Conference on Undergraduate Research</vt:lpstr>
      <vt:lpstr>Types of Presentations</vt:lpstr>
      <vt:lpstr>Conference Program</vt:lpstr>
      <vt:lpstr>There is time for fun.</vt:lpstr>
      <vt:lpstr>Lafayette has a long history with NCUR</vt:lpstr>
      <vt:lpstr>Two-Step Application Process</vt:lpstr>
      <vt:lpstr>The Lafayette Process</vt:lpstr>
      <vt:lpstr>The Rest of the Process</vt:lpstr>
      <vt:lpstr>If your proposal is accepted</vt:lpstr>
      <vt:lpstr>Spring Student Research Poster Session</vt:lpstr>
      <vt:lpstr>FAQ</vt:lpstr>
      <vt:lpstr>What’s Next?</vt:lpstr>
      <vt:lpstr>More Questions?</vt:lpstr>
    </vt:vector>
  </TitlesOfParts>
  <Company>Lafayette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NCUR 2011</dc:title>
  <dc:creator>John Meier</dc:creator>
  <cp:lastModifiedBy>emrickc</cp:lastModifiedBy>
  <cp:revision>106</cp:revision>
  <dcterms:created xsi:type="dcterms:W3CDTF">2011-09-18T17:39:17Z</dcterms:created>
  <dcterms:modified xsi:type="dcterms:W3CDTF">2018-09-12T15:29:05Z</dcterms:modified>
</cp:coreProperties>
</file>